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6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48CE7C-71A1-4690-888B-0426FB14AFA3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1DE921-B8ED-4313-9D0A-83BE2EA69A2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4120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91EAB62-C4C0-4754-B20D-52E1E80F79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459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749F4E-0ACA-4709-B3C2-4BC0DAFEC4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580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12911A-BD77-4D21-8F5C-5DA106B123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203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56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F0C258-FA31-4678-BAC8-7F4B77FA7F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585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C379BE-E0C4-43B5-A50E-C6E5AB8E24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247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8053C2-12E1-48B7-B627-CC60BE6F0E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64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E6E328-7C0E-4667-8090-73DED7D2EB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403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DFBC83-CA27-4E7F-ADD3-5500FA5BE3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473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6BE944-6604-4F3E-B9D7-63FCAD17B3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710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3238D6-0C5D-497A-86BB-78125F536A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644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I cry </a:t>
            </a:r>
            <a:r>
              <a:rPr lang="en-GB" b="1" dirty="0">
                <a:solidFill>
                  <a:srgbClr val="FFFF00"/>
                </a:solidFill>
              </a:rPr>
              <a:t>out that God may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hear me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 with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help be ever </a:t>
            </a:r>
            <a:r>
              <a:rPr lang="en-GB" b="1" dirty="0">
                <a:latin typeface="Arial Black" panose="020B0A04020102020204" pitchFamily="34" charset="0"/>
              </a:rPr>
              <a:t>near me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To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Lord I cry a</a:t>
            </a:r>
            <a:r>
              <a:rPr lang="en-GB" b="1" dirty="0">
                <a:latin typeface="Arial Black" panose="020B0A04020102020204" pitchFamily="34" charset="0"/>
              </a:rPr>
              <a:t>loud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by a</a:t>
            </a:r>
            <a:r>
              <a:rPr lang="en-GB" dirty="0"/>
              <a:t> weight of trouble </a:t>
            </a:r>
            <a:r>
              <a:rPr lang="en-GB" b="1" dirty="0">
                <a:latin typeface="Arial Black" panose="020B0A04020102020204" pitchFamily="34" charset="0"/>
              </a:rPr>
              <a:t>bowed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 stretch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out my hands to </a:t>
            </a:r>
            <a:r>
              <a:rPr lang="en-GB" b="1" dirty="0">
                <a:latin typeface="Arial Black" panose="020B0A04020102020204" pitchFamily="34" charset="0"/>
              </a:rPr>
              <a:t>reach him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all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night my prayers be</a:t>
            </a:r>
            <a:r>
              <a:rPr lang="en-GB" b="1" dirty="0">
                <a:latin typeface="Arial Black" panose="020B0A04020102020204" pitchFamily="34" charset="0"/>
              </a:rPr>
              <a:t>seech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him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To my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God my grief I </a:t>
            </a:r>
            <a:r>
              <a:rPr lang="en-GB" b="1" dirty="0">
                <a:latin typeface="Arial Black" panose="020B0A04020102020204" pitchFamily="34" charset="0"/>
              </a:rPr>
              <a:t>told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 re</a:t>
            </a:r>
            <a:r>
              <a:rPr lang="en-GB" dirty="0"/>
              <a:t>fused to be con</a:t>
            </a:r>
            <a:r>
              <a:rPr lang="en-GB" b="1" dirty="0">
                <a:latin typeface="Arial Black" panose="020B0A04020102020204" pitchFamily="34" charset="0"/>
              </a:rPr>
              <a:t>soled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I re</a:t>
            </a:r>
            <a:r>
              <a:rPr lang="en-GB" dirty="0"/>
              <a:t>member God with </a:t>
            </a:r>
            <a:r>
              <a:rPr lang="en-GB" b="1" dirty="0">
                <a:latin typeface="Arial Black" panose="020B0A04020102020204" pitchFamily="34" charset="0"/>
              </a:rPr>
              <a:t>weeping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you have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kept my eyes from </a:t>
            </a:r>
            <a:r>
              <a:rPr lang="en-GB" b="1" dirty="0">
                <a:latin typeface="Arial Black" panose="020B0A04020102020204" pitchFamily="34" charset="0"/>
              </a:rPr>
              <a:t>sleeping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 re</a:t>
            </a:r>
            <a:r>
              <a:rPr lang="en-GB" dirty="0"/>
              <a:t>call the days of </a:t>
            </a:r>
            <a:r>
              <a:rPr lang="en-GB" b="1" dirty="0">
                <a:latin typeface="Arial Black" panose="020B0A04020102020204" pitchFamily="34" charset="0"/>
              </a:rPr>
              <a:t>light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days when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songs came in the </a:t>
            </a:r>
            <a:r>
              <a:rPr lang="en-GB" b="1" dirty="0">
                <a:latin typeface="Arial Black" panose="020B0A04020102020204" pitchFamily="34" charset="0"/>
              </a:rPr>
              <a:t>night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Will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Lord reject for</a:t>
            </a:r>
            <a:r>
              <a:rPr lang="en-GB" b="1" dirty="0">
                <a:latin typeface="Arial Black" panose="020B0A04020102020204" pitchFamily="34" charset="0"/>
              </a:rPr>
              <a:t>ever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Will 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show his favour </a:t>
            </a:r>
            <a:r>
              <a:rPr lang="en-GB" b="1" dirty="0">
                <a:latin typeface="Arial Black" panose="020B0A04020102020204" pitchFamily="34" charset="0"/>
              </a:rPr>
              <a:t>never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Will his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promise not pre</a:t>
            </a:r>
            <a:r>
              <a:rPr lang="en-GB" b="1" dirty="0">
                <a:latin typeface="Arial Black" panose="020B0A04020102020204" pitchFamily="34" charset="0"/>
              </a:rPr>
              <a:t>vail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mercy</a:t>
            </a:r>
            <a:r>
              <a:rPr lang="en-GB" dirty="0"/>
              <a:t>, in his anger, </a:t>
            </a:r>
            <a:r>
              <a:rPr lang="en-GB" b="1" dirty="0">
                <a:latin typeface="Arial Black" panose="020B0A04020102020204" pitchFamily="34" charset="0"/>
              </a:rPr>
              <a:t>fail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So his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wonders I re</a:t>
            </a:r>
            <a:r>
              <a:rPr lang="en-GB" b="1" dirty="0">
                <a:latin typeface="Arial Black" panose="020B0A04020102020204" pitchFamily="34" charset="0"/>
              </a:rPr>
              <a:t>member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years of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his right hand I </a:t>
            </a:r>
            <a:r>
              <a:rPr lang="en-GB" b="1" dirty="0">
                <a:latin typeface="Arial Black" panose="020B0A04020102020204" pitchFamily="34" charset="0"/>
              </a:rPr>
              <a:t>ponder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think on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his great deeds so </a:t>
            </a:r>
            <a:r>
              <a:rPr lang="en-GB" b="1" dirty="0">
                <a:latin typeface="Arial Black" panose="020B0A04020102020204" pitchFamily="34" charset="0"/>
              </a:rPr>
              <a:t>bold</a:t>
            </a:r>
            <a:r>
              <a:rPr lang="en-GB" dirty="0"/>
              <a:t> –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all his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miracles of </a:t>
            </a:r>
            <a:r>
              <a:rPr lang="en-GB" b="1" dirty="0">
                <a:latin typeface="Arial Black" panose="020B0A04020102020204" pitchFamily="34" charset="0"/>
              </a:rPr>
              <a:t>old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For your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ways, O God, are </a:t>
            </a:r>
            <a:r>
              <a:rPr lang="en-GB" b="1" dirty="0">
                <a:latin typeface="Arial Black" panose="020B0A04020102020204" pitchFamily="34" charset="0"/>
              </a:rPr>
              <a:t>holy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matchless</a:t>
            </a:r>
            <a:r>
              <a:rPr lang="en-GB" dirty="0"/>
              <a:t>ly they show your </a:t>
            </a:r>
            <a:r>
              <a:rPr lang="en-GB" b="1" dirty="0">
                <a:latin typeface="Arial Black" panose="020B0A04020102020204" pitchFamily="34" charset="0"/>
              </a:rPr>
              <a:t>glory</a:t>
            </a:r>
            <a:r>
              <a:rPr lang="en-GB" b="1" dirty="0"/>
              <a:t>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mighty</a:t>
            </a:r>
            <a:r>
              <a:rPr lang="en-GB" dirty="0"/>
              <a:t> miracles that </a:t>
            </a:r>
            <a:r>
              <a:rPr lang="en-GB" b="1" dirty="0">
                <a:latin typeface="Arial Black" panose="020B0A04020102020204" pitchFamily="34" charset="0"/>
              </a:rPr>
              <a:t>save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all your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people from the </a:t>
            </a:r>
            <a:r>
              <a:rPr lang="en-GB" b="1" dirty="0">
                <a:latin typeface="Arial Black" panose="020B0A04020102020204" pitchFamily="34" charset="0"/>
              </a:rPr>
              <a:t>grave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839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Waters</a:t>
            </a:r>
            <a:r>
              <a:rPr lang="en-GB" dirty="0"/>
              <a:t> lifted in con</a:t>
            </a:r>
            <a:r>
              <a:rPr lang="en-GB" b="1" dirty="0">
                <a:latin typeface="Arial Black" panose="020B0A04020102020204" pitchFamily="34" charset="0"/>
              </a:rPr>
              <a:t>vulsion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Lord of all cre</a:t>
            </a:r>
            <a:r>
              <a:rPr lang="en-GB" b="1" dirty="0">
                <a:latin typeface="Arial Black" panose="020B0A04020102020204" pitchFamily="34" charset="0"/>
              </a:rPr>
              <a:t>ation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Rain poured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from the clouds on </a:t>
            </a:r>
            <a:r>
              <a:rPr lang="en-GB" b="1" dirty="0">
                <a:latin typeface="Arial Black" panose="020B0A04020102020204" pitchFamily="34" charset="0"/>
              </a:rPr>
              <a:t>high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flashing</a:t>
            </a:r>
            <a:r>
              <a:rPr lang="en-GB" dirty="0"/>
              <a:t> arrows filled the </a:t>
            </a:r>
            <a:r>
              <a:rPr lang="en-GB" b="1" dirty="0">
                <a:latin typeface="Arial Black" panose="020B0A04020102020204" pitchFamily="34" charset="0"/>
              </a:rPr>
              <a:t>sky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Through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sea, by footprints </a:t>
            </a:r>
            <a:r>
              <a:rPr lang="en-GB" b="1" dirty="0">
                <a:latin typeface="Arial Black" panose="020B0A04020102020204" pitchFamily="34" charset="0"/>
              </a:rPr>
              <a:t>hidden</a:t>
            </a:r>
            <a:r>
              <a:rPr lang="en-GB" b="1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 by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whirlwind, thunder-</a:t>
            </a:r>
            <a:r>
              <a:rPr lang="en-GB" b="1" dirty="0">
                <a:latin typeface="Arial Black" panose="020B0A04020102020204" pitchFamily="34" charset="0"/>
              </a:rPr>
              <a:t>ridden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you led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to the promised </a:t>
            </a:r>
            <a:r>
              <a:rPr lang="en-GB" b="1" dirty="0">
                <a:latin typeface="Arial Black" panose="020B0A04020102020204" pitchFamily="34" charset="0"/>
              </a:rPr>
              <a:t>land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your own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flock by Moses’ </a:t>
            </a:r>
            <a:r>
              <a:rPr lang="en-GB" b="1" dirty="0">
                <a:latin typeface="Arial Black" panose="020B0A04020102020204" pitchFamily="34" charset="0"/>
              </a:rPr>
              <a:t>hand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77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Berwyn Hoyt, 2004, rev. 2010, ©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1551; harm. Henry </a:t>
            </a:r>
            <a:r>
              <a:rPr lang="en-GB" sz="1000" dirty="0" err="1"/>
              <a:t>Bruinsma</a:t>
            </a:r>
            <a:r>
              <a:rPr lang="en-GB" sz="1000" dirty="0"/>
              <a:t>, 1954</a:t>
            </a:r>
            <a:r>
              <a:rPr lang="en-GB" sz="1000"/>
              <a:t>, </a:t>
            </a:r>
            <a:r>
              <a:rPr lang="en-GB" sz="1000" i="1" smtClean="0"/>
              <a:t>Psalter </a:t>
            </a:r>
            <a:r>
              <a:rPr lang="en-GB" sz="1000" i="1" dirty="0"/>
              <a:t>Hymnal</a:t>
            </a:r>
            <a:r>
              <a:rPr lang="en-GB" sz="1000" dirty="0"/>
              <a:t>, 1957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57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2014-02-19T02:55:01Z</dcterms:created>
  <dcterms:modified xsi:type="dcterms:W3CDTF">2014-04-05T08:15:54Z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